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1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1D1F-1CB6-48DA-8CE4-8307452498E5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85880-BFD9-40DF-9B7A-1E853E2E7F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848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571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9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614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339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82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734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790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113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789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990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390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4.png@01CF320D.351165D0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19.png"/><Relationship Id="rId3" Type="http://schemas.openxmlformats.org/officeDocument/2006/relationships/image" Target="../media/image2.png"/><Relationship Id="rId21" Type="http://schemas.openxmlformats.org/officeDocument/2006/relationships/image" Target="../media/image16.jpeg"/><Relationship Id="rId7" Type="http://schemas.openxmlformats.org/officeDocument/2006/relationships/image" Target="../media/image5.pn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5" Type="http://schemas.openxmlformats.org/officeDocument/2006/relationships/hyperlink" Target="http://www.complimenti.com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cid:image004.jpg@01D8FA77.F9CA5A30" TargetMode="External"/><Relationship Id="rId5" Type="http://schemas.openxmlformats.org/officeDocument/2006/relationships/hyperlink" Target="http://www.lgt.com/de/" TargetMode="External"/><Relationship Id="rId15" Type="http://schemas.openxmlformats.org/officeDocument/2006/relationships/image" Target="../media/image11.png"/><Relationship Id="rId23" Type="http://schemas.openxmlformats.org/officeDocument/2006/relationships/image" Target="../media/image18.jpeg"/><Relationship Id="rId28" Type="http://schemas.openxmlformats.org/officeDocument/2006/relationships/image" Target="../media/image21.png"/><Relationship Id="rId10" Type="http://schemas.openxmlformats.org/officeDocument/2006/relationships/image" Target="../media/image6.jpeg"/><Relationship Id="rId19" Type="http://schemas.openxmlformats.org/officeDocument/2006/relationships/hyperlink" Target="http://www.bahnhoefli-haag.ch/Default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bing.com/images/search?q=sonnenbr%c3%a4u+rebstein&amp;FORM=HDRSC2#view=detail&amp;id=B139C9E6482D05AF4D7C5A5CDCDC4D5406BDF283&amp;selectedIndex=0" TargetMode="External"/><Relationship Id="rId14" Type="http://schemas.openxmlformats.org/officeDocument/2006/relationships/image" Target="../media/image10.jpeg"/><Relationship Id="rId22" Type="http://schemas.openxmlformats.org/officeDocument/2006/relationships/image" Target="../media/image17.png"/><Relationship Id="rId27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67568" y="1709057"/>
            <a:ext cx="6909405" cy="2808515"/>
          </a:xfrm>
        </p:spPr>
        <p:txBody>
          <a:bodyPr>
            <a:normAutofit/>
          </a:bodyPr>
          <a:lstStyle/>
          <a:p>
            <a:r>
              <a:rPr lang="de-CH" b="1" dirty="0"/>
              <a:t>	</a:t>
            </a:r>
          </a:p>
          <a:p>
            <a:endParaRPr lang="de-CH" b="1" dirty="0"/>
          </a:p>
          <a:p>
            <a:endParaRPr lang="de-CH" b="1" dirty="0"/>
          </a:p>
          <a:p>
            <a:endParaRPr lang="de-CH" b="1" dirty="0"/>
          </a:p>
        </p:txBody>
      </p:sp>
      <p:pic>
        <p:nvPicPr>
          <p:cNvPr id="3073" name="Bild 2" descr="Br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49" y="13451"/>
            <a:ext cx="11906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Logo GC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8" y="184285"/>
            <a:ext cx="10255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/Users/werner.sivec/Library/Containers/com.microsoft.Outlook/Data/Library/Caches/Signatures/signature_1810887974">
            <a:extLst>
              <a:ext uri="{FF2B5EF4-FFF2-40B4-BE49-F238E27FC236}">
                <a16:creationId xmlns:a16="http://schemas.microsoft.com/office/drawing/2014/main" id="{5549A48C-A0B5-B65C-3B89-A468AF0D8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19" y="647245"/>
            <a:ext cx="1286569" cy="1261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 3" descr="LGT Logo">
            <a:hlinkClick r:id="rId5" tooltip="&quot;Homepage&quot;"/>
            <a:extLst>
              <a:ext uri="{FF2B5EF4-FFF2-40B4-BE49-F238E27FC236}">
                <a16:creationId xmlns:a16="http://schemas.microsoft.com/office/drawing/2014/main" id="{F064278B-B8BA-78EC-662A-351A3468269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66" y="620598"/>
            <a:ext cx="1103969" cy="1186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cid:image004.png@01CF320D.351165D0">
            <a:extLst>
              <a:ext uri="{FF2B5EF4-FFF2-40B4-BE49-F238E27FC236}">
                <a16:creationId xmlns:a16="http://schemas.microsoft.com/office/drawing/2014/main" id="{04ED1FB6-A3F8-98F5-E730-4309D95D883B}"/>
              </a:ext>
            </a:extLst>
          </p:cNvPr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88" y="635995"/>
            <a:ext cx="1207296" cy="1102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 8">
            <a:hlinkClick r:id="rId9"/>
            <a:extLst>
              <a:ext uri="{FF2B5EF4-FFF2-40B4-BE49-F238E27FC236}">
                <a16:creationId xmlns:a16="http://schemas.microsoft.com/office/drawing/2014/main" id="{11B0C406-4E3B-C41F-22B2-2E8F760EBE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91" y="647245"/>
            <a:ext cx="1716340" cy="770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48887D1-8D8F-A2C7-0344-9BF45216DD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0" y="2968539"/>
            <a:ext cx="2082336" cy="487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Panmet_Logo_2farbig.jpg">
            <a:extLst>
              <a:ext uri="{FF2B5EF4-FFF2-40B4-BE49-F238E27FC236}">
                <a16:creationId xmlns:a16="http://schemas.microsoft.com/office/drawing/2014/main" id="{D2E3471C-D732-4279-8A64-DC798EE59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13" y="2059037"/>
            <a:ext cx="3063127" cy="47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94C19AE-5EE1-28DE-2A2A-6BAF3319DA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904" y="2367278"/>
            <a:ext cx="2550741" cy="960779"/>
          </a:xfrm>
          <a:prstGeom prst="rect">
            <a:avLst/>
          </a:prstGeom>
        </p:spPr>
      </p:pic>
      <p:pic>
        <p:nvPicPr>
          <p:cNvPr id="10" name="Grafik 9" descr="C:\Users\Ludwig\AppData\Local\Microsoft\Windows\INetCache\Content.Outlook\KI4WD8UO\Logo_Schaf_Kopf_Komplett.jpg">
            <a:extLst>
              <a:ext uri="{FF2B5EF4-FFF2-40B4-BE49-F238E27FC236}">
                <a16:creationId xmlns:a16="http://schemas.microsoft.com/office/drawing/2014/main" id="{98068DE3-CFB0-2D09-1FE1-1CBED3053A9F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66" y="1938011"/>
            <a:ext cx="1151466" cy="1351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240FC1A-4660-5AB6-A337-0DE715769483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6180396" y="2105970"/>
            <a:ext cx="1803974" cy="118371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FA49E65-DFE0-71E4-6FD1-BA56BCBAEF0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826" y="3658953"/>
            <a:ext cx="2960027" cy="61086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AE4761D-AF3B-4EBE-1C9C-3FD8CC34F8F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82" y="3661233"/>
            <a:ext cx="2218885" cy="63717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2494060-A7B7-E675-F915-E4B06470361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4378" y="5426105"/>
            <a:ext cx="2122399" cy="795900"/>
          </a:xfrm>
          <a:prstGeom prst="rect">
            <a:avLst/>
          </a:prstGeom>
        </p:spPr>
      </p:pic>
      <p:pic>
        <p:nvPicPr>
          <p:cNvPr id="16" name="dnn_dnnLOGO_imgLogo" descr="Bahnhöfli Haag">
            <a:hlinkClick r:id="rId19" tooltip="&quot;Bahnhöfli Haag&quot;"/>
            <a:extLst>
              <a:ext uri="{FF2B5EF4-FFF2-40B4-BE49-F238E27FC236}">
                <a16:creationId xmlns:a16="http://schemas.microsoft.com/office/drawing/2014/main" id="{9C0152EF-64BF-72DC-7BF3-17928871EC01}"/>
              </a:ext>
            </a:extLst>
          </p:cNvPr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94" y="4942615"/>
            <a:ext cx="2324745" cy="105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rc_mi" descr="Bildergebnis für kurt frick buchs">
            <a:extLst>
              <a:ext uri="{FF2B5EF4-FFF2-40B4-BE49-F238E27FC236}">
                <a16:creationId xmlns:a16="http://schemas.microsoft.com/office/drawing/2014/main" id="{F9686404-20AB-7C3D-2427-C3A30EADF824}"/>
              </a:ext>
            </a:extLst>
          </p:cNvPr>
          <p:cNvPicPr/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739" y="5055880"/>
            <a:ext cx="1976619" cy="119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6" descr="https://www.blumig-gams.ch/wp-content/uploads/2020/12/farbklecks_logo-300x223.png">
            <a:extLst>
              <a:ext uri="{FF2B5EF4-FFF2-40B4-BE49-F238E27FC236}">
                <a16:creationId xmlns:a16="http://schemas.microsoft.com/office/drawing/2014/main" id="{373A25E7-263A-2D05-2520-949967383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301" y="4517571"/>
            <a:ext cx="28575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58EF6A9B-AE9A-2289-0BCC-A1C7C1878B7D}"/>
              </a:ext>
            </a:extLst>
          </p:cNvPr>
          <p:cNvPicPr>
            <a:picLocks noChangeAspect="1"/>
          </p:cNvPicPr>
          <p:nvPr/>
        </p:nvPicPr>
        <p:blipFill>
          <a:blip r:embed="rId23" r:link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702" y="3668350"/>
            <a:ext cx="1679423" cy="73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Bild 1" descr="http://www.complimenti.com/Portals/_default/Skins/Complimenti2013/images/logo.png">
            <a:hlinkClick r:id="rId25"/>
            <a:extLst>
              <a:ext uri="{FF2B5EF4-FFF2-40B4-BE49-F238E27FC236}">
                <a16:creationId xmlns:a16="http://schemas.microsoft.com/office/drawing/2014/main" id="{E0DAE4CA-B0EA-2892-C862-CD342BB79277}"/>
              </a:ext>
            </a:extLst>
          </p:cNvPr>
          <p:cNvPicPr/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182" y="1552270"/>
            <a:ext cx="1639259" cy="632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8CDD5D00-1848-7562-298C-4F75B55AC4B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92" y="3842883"/>
            <a:ext cx="1759885" cy="94384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1CA7BAB9-46BB-0424-DEAF-911D5FC8CFE9}"/>
              </a:ext>
            </a:extLst>
          </p:cNvPr>
          <p:cNvSpPr/>
          <p:nvPr/>
        </p:nvSpPr>
        <p:spPr>
          <a:xfrm>
            <a:off x="84886" y="100962"/>
            <a:ext cx="11197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2800" b="1" u="sng" dirty="0">
                <a:latin typeface="Monotype Corsiva" panose="03010101010201010101" pitchFamily="66" charset="0"/>
              </a:rPr>
              <a:t>19 Geschäft-Sponsoren der GCG Senioren 2023</a:t>
            </a:r>
          </a:p>
        </p:txBody>
      </p:sp>
      <p:pic>
        <p:nvPicPr>
          <p:cNvPr id="12" name="Bild 3" descr="Mosterei Kobelt">
            <a:extLst>
              <a:ext uri="{FF2B5EF4-FFF2-40B4-BE49-F238E27FC236}">
                <a16:creationId xmlns:a16="http://schemas.microsoft.com/office/drawing/2014/main" id="{6C3A7AE3-A4BC-BF4B-0DEE-25BF509F404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39" y="4479385"/>
            <a:ext cx="1949749" cy="503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51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Ludwig Majer</dc:creator>
  <cp:lastModifiedBy>Ludwig Majer</cp:lastModifiedBy>
  <cp:revision>592</cp:revision>
  <cp:lastPrinted>2022-12-05T09:09:28Z</cp:lastPrinted>
  <dcterms:created xsi:type="dcterms:W3CDTF">2019-11-25T13:10:18Z</dcterms:created>
  <dcterms:modified xsi:type="dcterms:W3CDTF">2022-12-14T10:45:47Z</dcterms:modified>
</cp:coreProperties>
</file>