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3" r:id="rId2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1D1F-1CB6-48DA-8CE4-8307452498E5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85880-BFD9-40DF-9B7A-1E853E2E7F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848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571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9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614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339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82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734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790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113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789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990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033A8-6F6C-4D18-BA9F-C54DA8A72817}" type="datetimeFigureOut">
              <a:rPr lang="de-CH" smtClean="0"/>
              <a:t>14.12.2022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377F-AC6C-42DF-9BFD-57B95A948D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390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41914" y="1654420"/>
            <a:ext cx="6909405" cy="2808515"/>
          </a:xfrm>
        </p:spPr>
        <p:txBody>
          <a:bodyPr>
            <a:normAutofit/>
          </a:bodyPr>
          <a:lstStyle/>
          <a:p>
            <a:r>
              <a:rPr lang="de-CH" b="1" dirty="0"/>
              <a:t>	</a:t>
            </a:r>
          </a:p>
          <a:p>
            <a:endParaRPr lang="de-CH" b="1" dirty="0"/>
          </a:p>
          <a:p>
            <a:endParaRPr lang="de-CH" b="1" dirty="0"/>
          </a:p>
          <a:p>
            <a:endParaRPr lang="de-CH" b="1" dirty="0"/>
          </a:p>
        </p:txBody>
      </p:sp>
      <p:pic>
        <p:nvPicPr>
          <p:cNvPr id="3073" name="Bild 2" descr="Br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418" y="39158"/>
            <a:ext cx="11906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Logo GC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80" y="191558"/>
            <a:ext cx="10255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AFFBFE2-F4EA-AAA0-5EDC-5E5D80F33D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79" y="2080746"/>
            <a:ext cx="1542614" cy="2016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0277DCC-9652-3C32-248B-726A3B28FE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12" y="2046882"/>
            <a:ext cx="1511765" cy="2062194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458132D1-DCBA-41A4-5E24-768F74240418}"/>
              </a:ext>
            </a:extLst>
          </p:cNvPr>
          <p:cNvSpPr/>
          <p:nvPr/>
        </p:nvSpPr>
        <p:spPr>
          <a:xfrm>
            <a:off x="1501426" y="256620"/>
            <a:ext cx="8807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2800" b="1" u="sng" dirty="0">
                <a:latin typeface="Monotype Corsiva" panose="03010101010201010101" pitchFamily="66" charset="0"/>
              </a:rPr>
              <a:t>9 Co-Sponsoren der GCG Gams Senioren 2023  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3D149B9F-D34C-DF55-D538-B371504B40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446" y="179708"/>
            <a:ext cx="1680975" cy="11748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67976CB-9C6B-595C-A991-8FCCD7F16D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352" y="2074967"/>
            <a:ext cx="1998968" cy="2090226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1D1D3FC-9DFA-321E-B10C-937BF6FF4AE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26" y="233256"/>
            <a:ext cx="1680975" cy="11748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239D49B-5C23-E8CE-01B9-028626EB153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570" y="2098336"/>
            <a:ext cx="1413702" cy="2099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17F9EE1-BE2C-BDEA-0F31-C502756C079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579" y="4659866"/>
            <a:ext cx="2675938" cy="2001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D755A05-EF04-B3D5-8791-D220ECCBB9B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530" y="4668381"/>
            <a:ext cx="1923958" cy="200190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3940FE2-6416-355E-96AB-A09F0B0E9B8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749" y="2060476"/>
            <a:ext cx="1399472" cy="209022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86C434F7-BF21-7EA0-7B6B-56970131BD2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35" y="4697402"/>
            <a:ext cx="1603446" cy="1964029"/>
          </a:xfrm>
          <a:prstGeom prst="rect">
            <a:avLst/>
          </a:prstGeom>
        </p:spPr>
      </p:pic>
      <p:pic>
        <p:nvPicPr>
          <p:cNvPr id="33" name="Grafik 32" descr="F:\IMG_1504 (2).JPG">
            <a:extLst>
              <a:ext uri="{FF2B5EF4-FFF2-40B4-BE49-F238E27FC236}">
                <a16:creationId xmlns:a16="http://schemas.microsoft.com/office/drawing/2014/main" id="{C856DE50-18FF-1428-A7DF-F9D2D326B033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750" y="4731051"/>
            <a:ext cx="1598281" cy="19227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D8BD7AF-58A9-6609-D100-9A09F01E96D2}"/>
              </a:ext>
            </a:extLst>
          </p:cNvPr>
          <p:cNvSpPr/>
          <p:nvPr/>
        </p:nvSpPr>
        <p:spPr>
          <a:xfrm>
            <a:off x="560637" y="1552148"/>
            <a:ext cx="24002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Karl Müller</a:t>
            </a:r>
          </a:p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SV 2. Trophy 04./11.05.2023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D9201EA-1A4D-0B76-B223-9EA6289A175A}"/>
              </a:ext>
            </a:extLst>
          </p:cNvPr>
          <p:cNvSpPr/>
          <p:nvPr/>
        </p:nvSpPr>
        <p:spPr>
          <a:xfrm>
            <a:off x="3114076" y="1545502"/>
            <a:ext cx="1785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Mario Ropele 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>
                <a:latin typeface="Monotype Corsiva" panose="03010101010201010101" pitchFamily="66" charset="0"/>
              </a:rPr>
              <a:t>A 7. Trophy 12.10.2023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2D40024-E7E0-10CD-DC25-01D3F27EF899}"/>
              </a:ext>
            </a:extLst>
          </p:cNvPr>
          <p:cNvSpPr/>
          <p:nvPr/>
        </p:nvSpPr>
        <p:spPr>
          <a:xfrm>
            <a:off x="7376156" y="1621474"/>
            <a:ext cx="1785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Elmar </a:t>
            </a:r>
            <a:r>
              <a:rPr lang="de-CH" sz="1200" b="1" u="sng" dirty="0" err="1">
                <a:latin typeface="Monotype Corsiva" panose="03010101010201010101" pitchFamily="66" charset="0"/>
              </a:rPr>
              <a:t>Obwegeser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>
                <a:latin typeface="Monotype Corsiva" panose="03010101010201010101" pitchFamily="66" charset="0"/>
              </a:rPr>
              <a:t>K  3. Trophy 15.06.2023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1373192-0C91-B2E5-9975-77100F24AC1B}"/>
              </a:ext>
            </a:extLst>
          </p:cNvPr>
          <p:cNvSpPr/>
          <p:nvPr/>
        </p:nvSpPr>
        <p:spPr>
          <a:xfrm>
            <a:off x="9524307" y="1622770"/>
            <a:ext cx="1785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Walter Eschenmoser 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>
                <a:latin typeface="Monotype Corsiva" panose="03010101010201010101" pitchFamily="66" charset="0"/>
              </a:rPr>
              <a:t>P 2. Trophy 04./11.05.2023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C4A57A80-317C-E7A3-37AF-587A4C3A3A15}"/>
              </a:ext>
            </a:extLst>
          </p:cNvPr>
          <p:cNvSpPr/>
          <p:nvPr/>
        </p:nvSpPr>
        <p:spPr>
          <a:xfrm>
            <a:off x="9341668" y="4264020"/>
            <a:ext cx="1785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Armin Gmeiner 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>
                <a:latin typeface="Monotype Corsiva" panose="03010101010201010101" pitchFamily="66" charset="0"/>
              </a:rPr>
              <a:t>A 6. Trophy 14.09.2023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20D2B12-8A75-96A1-5ED3-2D7FAF36B2AA}"/>
              </a:ext>
            </a:extLst>
          </p:cNvPr>
          <p:cNvSpPr/>
          <p:nvPr/>
        </p:nvSpPr>
        <p:spPr>
          <a:xfrm>
            <a:off x="4215797" y="4235628"/>
            <a:ext cx="1785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Sepp Zoller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>
                <a:latin typeface="Monotype Corsiva" panose="03010101010201010101" pitchFamily="66" charset="0"/>
              </a:rPr>
              <a:t>A 2. Trophy 11.05.2023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5C2FEC9-8A31-BDFB-47F0-0D90F2DC0AE8}"/>
              </a:ext>
            </a:extLst>
          </p:cNvPr>
          <p:cNvSpPr/>
          <p:nvPr/>
        </p:nvSpPr>
        <p:spPr>
          <a:xfrm>
            <a:off x="5202130" y="1549231"/>
            <a:ext cx="1785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Mamertus </a:t>
            </a:r>
            <a:r>
              <a:rPr lang="de-CH" sz="1200" b="1" u="sng" dirty="0" err="1">
                <a:latin typeface="Monotype Corsiva" panose="03010101010201010101" pitchFamily="66" charset="0"/>
              </a:rPr>
              <a:t>Tschol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>
                <a:latin typeface="Monotype Corsiva" panose="03010101010201010101" pitchFamily="66" charset="0"/>
              </a:rPr>
              <a:t>SV 6. Trophy 14.09.2023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DF4205A5-8D48-8587-91AB-6F55538E2355}"/>
              </a:ext>
            </a:extLst>
          </p:cNvPr>
          <p:cNvSpPr/>
          <p:nvPr/>
        </p:nvSpPr>
        <p:spPr>
          <a:xfrm>
            <a:off x="1163530" y="4198201"/>
            <a:ext cx="1785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Eddy Lüthy  SV </a:t>
            </a:r>
          </a:p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5. Trophy  17.08.2023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B476945-E163-62FB-11A1-F689626DCE0F}"/>
              </a:ext>
            </a:extLst>
          </p:cNvPr>
          <p:cNvSpPr/>
          <p:nvPr/>
        </p:nvSpPr>
        <p:spPr>
          <a:xfrm>
            <a:off x="6887798" y="4188504"/>
            <a:ext cx="1785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CH" sz="1200" b="1" u="sng" dirty="0">
                <a:latin typeface="Monotype Corsiva" panose="03010101010201010101" pitchFamily="66" charset="0"/>
              </a:rPr>
              <a:t>Reto Weder</a:t>
            </a:r>
            <a:br>
              <a:rPr lang="de-CH" sz="1200" b="1" u="sng" dirty="0">
                <a:latin typeface="Monotype Corsiva" panose="03010101010201010101" pitchFamily="66" charset="0"/>
              </a:rPr>
            </a:br>
            <a:r>
              <a:rPr lang="de-CH" sz="1200" b="1" u="sng" dirty="0" err="1">
                <a:latin typeface="Monotype Corsiva" panose="03010101010201010101" pitchFamily="66" charset="0"/>
              </a:rPr>
              <a:t>Jw</a:t>
            </a:r>
            <a:r>
              <a:rPr lang="de-CH" sz="1200" b="1" u="sng" dirty="0">
                <a:latin typeface="Monotype Corsiva" panose="03010101010201010101" pitchFamily="66" charset="0"/>
              </a:rPr>
              <a:t> 7. Trophy 12.10.2023</a:t>
            </a:r>
          </a:p>
          <a:p>
            <a:pPr algn="ctr"/>
            <a:endParaRPr lang="de-CH" sz="1200" b="1" u="sng" dirty="0">
              <a:latin typeface="Monotype Corsiva" panose="03010101010201010101" pitchFamily="66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0E2FCE6-6F63-CEF5-11E5-CC122BEB826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068" y="739440"/>
            <a:ext cx="1190625" cy="83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2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Ludwig Majer</dc:creator>
  <cp:lastModifiedBy>Ludwig Majer</cp:lastModifiedBy>
  <cp:revision>592</cp:revision>
  <cp:lastPrinted>2022-12-05T09:09:28Z</cp:lastPrinted>
  <dcterms:created xsi:type="dcterms:W3CDTF">2019-11-25T13:10:18Z</dcterms:created>
  <dcterms:modified xsi:type="dcterms:W3CDTF">2022-12-14T10:43:13Z</dcterms:modified>
</cp:coreProperties>
</file>